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Nunito Sans"/>
      <p:regular r:id="rId19"/>
    </p:embeddedFont>
    <p:embeddedFont>
      <p:font typeface="Nunito Sans"/>
      <p:regular r:id="rId20"/>
    </p:embeddedFont>
    <p:embeddedFont>
      <p:font typeface="Nunito Sans"/>
      <p:regular r:id="rId21"/>
    </p:embeddedFont>
    <p:embeddedFont>
      <p:font typeface="Nunito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5656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Hướng Dẫn Sử Dụng GitHub Cho Sinh Viên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1428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Chào mừng đến với hướng dẫn sử dụng GitHub! Tài liệu này sẽ giúp bạn làm quen với GitHub.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9524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Chúng ta sẽ cùng nhau khám phá cách sử dụng GitHub hiệu quả. Học cách nộp bài tập và quản lý dự án.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7931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800725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5776198"/>
            <a:ext cx="201656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by Khương Duy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03074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Tại Sao Chọn GitHub Để Nộp Bài Tập?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Quản Lý Phiên Bản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8516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GitHub giúp quản lý mọi thay đổi. Dễ dàng theo dõi và khôi phục các phiên bản trước.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06484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Hợp Tác Dễ Dàng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06484" y="4396859"/>
            <a:ext cx="38516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Sinh viên có thể cùng nhau làm việc. GitHub hỗ trợ làm việc nhóm và chia sẻ code.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19178" y="3815715"/>
            <a:ext cx="29270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Học Hỏi Kinh Nghiệm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19178" y="4396859"/>
            <a:ext cx="38516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Tìm hiểu cách các dự án lớn hoạt động. Học hỏi từ cộng đồng phát triển phần mềm.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85520" y="228600"/>
            <a:ext cx="716280" cy="6517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Cài Đặt Git Và Tạo Tài Khoản GitHub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5598" y="3386138"/>
            <a:ext cx="14668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Cài Đặt Git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Tải và cài đặt Git từ trang chủ. Chọn phiên bản phù hợp với hệ điều hành của bạn.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3461" y="3386138"/>
            <a:ext cx="21419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Tạo Tài Khoản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154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Truy cập GitHub và đăng ký tài khoản mới. Sử dụng email trường học để xác thực.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9046" y="5810131"/>
            <a:ext cx="21967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Cấu Hình Git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Thiết lập tên và email trong Git. Sử dụng lệnh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git config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 để cấu hình.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5587"/>
            <a:ext cx="7176849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Tạo Repository Bài Tập Trên GitHub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643307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870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Đăng Nhập GitHub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360539"/>
            <a:ext cx="57026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Truy cập trang chủ GitHub và đăng nhập.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004191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231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Tạo Repository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721423"/>
            <a:ext cx="57026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Nhấn vào nút "New" để tạo repository mới. Điền tên repository và mô tả.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674042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Chọn Public/Private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391275"/>
            <a:ext cx="57026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Chọn chế độ public hoặc private cho repository. Tạo file README để bắt đầu.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85520" y="228600"/>
            <a:ext cx="716280" cy="6517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576858"/>
            <a:ext cx="7678579" cy="1308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Thực Hiện Commit Và Push Bài Tập Lên GitHub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1035248" y="2199323"/>
            <a:ext cx="22860" cy="5453301"/>
          </a:xfrm>
          <a:prstGeom prst="roundRect">
            <a:avLst>
              <a:gd name="adj" fmla="val 384687"/>
            </a:avLst>
          </a:prstGeom>
          <a:solidFill>
            <a:srgbClr val="BBC3DC"/>
          </a:solidFill>
          <a:ln/>
        </p:spPr>
      </p:sp>
      <p:sp>
        <p:nvSpPr>
          <p:cNvPr id="5" name="Shape 2"/>
          <p:cNvSpPr/>
          <p:nvPr/>
        </p:nvSpPr>
        <p:spPr>
          <a:xfrm>
            <a:off x="1259324" y="2658904"/>
            <a:ext cx="732711" cy="22860"/>
          </a:xfrm>
          <a:prstGeom prst="roundRect">
            <a:avLst>
              <a:gd name="adj" fmla="val 384687"/>
            </a:avLst>
          </a:prstGeom>
          <a:solidFill>
            <a:srgbClr val="BBC3DC"/>
          </a:solidFill>
          <a:ln/>
        </p:spPr>
      </p:sp>
      <p:sp>
        <p:nvSpPr>
          <p:cNvPr id="6" name="Shape 3"/>
          <p:cNvSpPr/>
          <p:nvPr/>
        </p:nvSpPr>
        <p:spPr>
          <a:xfrm>
            <a:off x="811173" y="2434828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78932" y="2513290"/>
            <a:ext cx="135374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198251" y="2408634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Khởi Tạo Git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198251" y="2861310"/>
            <a:ext cx="621303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Sử dụng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git init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 trong thư mục bài tập.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59324" y="4074557"/>
            <a:ext cx="732711" cy="22860"/>
          </a:xfrm>
          <a:prstGeom prst="roundRect">
            <a:avLst>
              <a:gd name="adj" fmla="val 384687"/>
            </a:avLst>
          </a:prstGeom>
          <a:solidFill>
            <a:srgbClr val="BBC3DC"/>
          </a:solidFill>
          <a:ln/>
        </p:spPr>
      </p:sp>
      <p:sp>
        <p:nvSpPr>
          <p:cNvPr id="11" name="Shape 8"/>
          <p:cNvSpPr/>
          <p:nvPr/>
        </p:nvSpPr>
        <p:spPr>
          <a:xfrm>
            <a:off x="811173" y="3850481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7857" y="3928943"/>
            <a:ext cx="197644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198251" y="3824288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Thêm File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198251" y="4276963"/>
            <a:ext cx="621303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Sử dụng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git add .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 để thêm tất cả các file.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59324" y="5490210"/>
            <a:ext cx="732711" cy="22860"/>
          </a:xfrm>
          <a:prstGeom prst="roundRect">
            <a:avLst>
              <a:gd name="adj" fmla="val 384687"/>
            </a:avLst>
          </a:prstGeom>
          <a:solidFill>
            <a:srgbClr val="BBC3DC"/>
          </a:solidFill>
          <a:ln/>
        </p:spPr>
      </p:sp>
      <p:sp>
        <p:nvSpPr>
          <p:cNvPr id="16" name="Shape 13"/>
          <p:cNvSpPr/>
          <p:nvPr/>
        </p:nvSpPr>
        <p:spPr>
          <a:xfrm>
            <a:off x="811173" y="5266134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45237" y="5344597"/>
            <a:ext cx="20276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198251" y="5239941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Commit Thay Đổi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198251" y="5692616"/>
            <a:ext cx="621303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Sử dụng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git commit -m "Nộp bài lần 1"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59324" y="6905863"/>
            <a:ext cx="732711" cy="22860"/>
          </a:xfrm>
          <a:prstGeom prst="roundRect">
            <a:avLst>
              <a:gd name="adj" fmla="val 384687"/>
            </a:avLst>
          </a:prstGeom>
          <a:solidFill>
            <a:srgbClr val="BBC3DC"/>
          </a:solidFill>
          <a:ln/>
        </p:spPr>
      </p:sp>
      <p:sp>
        <p:nvSpPr>
          <p:cNvPr id="21" name="Shape 18"/>
          <p:cNvSpPr/>
          <p:nvPr/>
        </p:nvSpPr>
        <p:spPr>
          <a:xfrm>
            <a:off x="811173" y="6681788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40475" y="6760250"/>
            <a:ext cx="21240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198251" y="6655594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Push Lên GitHub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198251" y="7108269"/>
            <a:ext cx="621303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Sử dụng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git push origin main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7546"/>
            <a:ext cx="105771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Gắn Tag Để Quản Lý Phiên Bản Bài Tập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620441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Tạo Tag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66188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Sử dụng </a:t>
            </a:r>
            <a:pPr algn="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git tag -a v1.0 -m "Phiên bản đầu tiên"</a:t>
            </a:r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09304" y="2479953"/>
            <a:ext cx="4432102" cy="443210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35930" y="4202430"/>
            <a:ext cx="12227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81567" y="29854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Push Tag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681567" y="3475911"/>
            <a:ext cx="37754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Sử dụng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git push origin v1.0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 để đẩy tag lên GitHub.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304" y="2479953"/>
            <a:ext cx="4432102" cy="443210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031123" y="3279100"/>
            <a:ext cx="17835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9681567" y="55530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Kiểm Tra Tag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681567" y="6043493"/>
            <a:ext cx="37754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Kiểm tra tag trên giao diện GitHub.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304" y="2479953"/>
            <a:ext cx="4432102" cy="443210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566779" y="5925860"/>
            <a:ext cx="18299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5520" y="228600"/>
            <a:ext cx="716280" cy="6517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64444"/>
            <a:ext cx="7176849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Hướng Dẫn Sinh Viên Nộp Bài Tập Và Tạo Pull Request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730942"/>
            <a:ext cx="3475077" cy="1685092"/>
          </a:xfrm>
          <a:prstGeom prst="roundRect">
            <a:avLst>
              <a:gd name="adj" fmla="val 5654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965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Fork Repository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455795"/>
            <a:ext cx="30062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Fork repository bài tập của giảng viên.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9982081" y="3730942"/>
            <a:ext cx="3475077" cy="1685092"/>
          </a:xfrm>
          <a:prstGeom prst="roundRect">
            <a:avLst>
              <a:gd name="adj" fmla="val 5654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16515" y="3965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Clone Repository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16515" y="4455795"/>
            <a:ext cx="30062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Clone repository đã fork về máy.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42848"/>
            <a:ext cx="7176849" cy="1322189"/>
          </a:xfrm>
          <a:prstGeom prst="roundRect">
            <a:avLst>
              <a:gd name="adj" fmla="val 7205"/>
            </a:avLst>
          </a:prstGeom>
          <a:solidFill>
            <a:srgbClr val="D5DDF6"/>
          </a:solidFill>
          <a:ln w="7620">
            <a:solidFill>
              <a:srgbClr val="BBC3D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8772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Tạo Pull Request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367701"/>
            <a:ext cx="67079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Tạo pull request để nộp bài tập.</a:t>
            </a:r>
            <a:endParaRPr lang="en-US" sz="17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520" y="228600"/>
            <a:ext cx="716280" cy="6517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4925"/>
            <a:ext cx="7176849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Tổng Kết Và Giải Đáp Thắc Mắc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12644"/>
            <a:ext cx="71768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Bạn đã học cách sử dụng GitHub. Nộp bài tập và quản lý phiên bản.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30698"/>
            <a:ext cx="71768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Hãy thực hành thường xuyên để làm quen. GitHub là công cụ hữu ích cho sinh viên.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11654"/>
            <a:ext cx="71768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Nếu có bất kỳ thắc mắc, đừng ngần ngại hỏi. Chúc các bạn thành công!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520" y="228600"/>
            <a:ext cx="716280" cy="6517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2025-02-17T08:28:12Z</dcterms:created>
  <dcterms:modified xsi:type="dcterms:W3CDTF">2025-02-17T08:28:12Z</dcterms:modified>
</cp:coreProperties>
</file>